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22" autoAdjust="0"/>
  </p:normalViewPr>
  <p:slideViewPr>
    <p:cSldViewPr snapToGrid="0" showGuides="1">
      <p:cViewPr>
        <p:scale>
          <a:sx n="75" d="100"/>
          <a:sy n="75" d="100"/>
        </p:scale>
        <p:origin x="858" y="471"/>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11/14/2016 10:30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4173450"/>
          </a:xfrm>
        </p:spPr>
        <p:txBody>
          <a:bodyPr/>
          <a:lstStyle/>
          <a:p>
            <a:r>
              <a:rPr lang="en-US" sz="4800"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304</TotalTime>
  <Words>2201</Words>
  <Application>Microsoft Office PowerPoint</Application>
  <PresentationFormat>Widescreen</PresentationFormat>
  <Paragraphs>405</Paragraphs>
  <Slides>45</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Steven Follis</cp:lastModifiedBy>
  <cp:revision>48</cp:revision>
  <dcterms:created xsi:type="dcterms:W3CDTF">2016-09-30T21:57:34Z</dcterms:created>
  <dcterms:modified xsi:type="dcterms:W3CDTF">2016-11-14T09:31:50Z</dcterms:modified>
</cp:coreProperties>
</file>